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1" r:id="rId4"/>
    <p:sldId id="261" r:id="rId5"/>
    <p:sldId id="270" r:id="rId6"/>
    <p:sldId id="262" r:id="rId7"/>
    <p:sldId id="263" r:id="rId8"/>
    <p:sldId id="258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6FEEF"/>
    <a:srgbClr val="CCFFFF"/>
    <a:srgbClr val="CCFFCC"/>
    <a:srgbClr val="9966FF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6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28C564-AC17-4BBB-AF6E-4F308CDD58E4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F59B6D-F0B8-4C89-AE67-59D3321C2B9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O:\marketing new\For Publish\Logo for Do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33600" y="4343400"/>
            <a:ext cx="2928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i="0" kern="0" dirty="0" smtClean="0">
                <a:solidFill>
                  <a:srgbClr val="9966FF"/>
                </a:solidFill>
                <a:latin typeface="Arial Black" pitchFamily="34" charset="0"/>
              </a:rPr>
              <a:t>Lucile Lahaylahay</a:t>
            </a:r>
            <a:endParaRPr lang="en-US" i="0" kern="0" dirty="0">
              <a:solidFill>
                <a:srgbClr val="9966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i="0" kern="0" dirty="0" smtClean="0">
                <a:solidFill>
                  <a:srgbClr val="9966FF"/>
                </a:solidFill>
                <a:latin typeface="Arial Black" pitchFamily="34" charset="0"/>
              </a:rPr>
              <a:t>Sales Manager</a:t>
            </a:r>
            <a:endParaRPr lang="en-US" i="0" kern="0" dirty="0">
              <a:solidFill>
                <a:srgbClr val="9966FF"/>
              </a:solidFill>
              <a:latin typeface="Arial Black" pitchFamily="34" charset="0"/>
            </a:endParaRPr>
          </a:p>
        </p:txBody>
      </p:sp>
      <p:graphicFrame>
        <p:nvGraphicFramePr>
          <p:cNvPr id="690183" name="Object 2"/>
          <p:cNvGraphicFramePr>
            <a:graphicFrameLocks noChangeAspect="1"/>
          </p:cNvGraphicFramePr>
          <p:nvPr/>
        </p:nvGraphicFramePr>
        <p:xfrm>
          <a:off x="5257800" y="3810000"/>
          <a:ext cx="3457575" cy="2522451"/>
        </p:xfrm>
        <a:graphic>
          <a:graphicData uri="http://schemas.openxmlformats.org/presentationml/2006/ole">
            <p:oleObj spid="_x0000_s1026" name="Document" r:id="rId5" imgW="5969000" imgH="4353560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93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8347"/>
            <a:ext cx="7162800" cy="647253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IN" dirty="0"/>
          </a:p>
        </p:txBody>
      </p:sp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2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  <p:pic>
        <p:nvPicPr>
          <p:cNvPr id="10" name="Picture 3" descr="C:\Users\pog\Desktop\tin presentation\Bubbles\environ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958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730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P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SHIELD</a:t>
            </a:r>
            <a:r>
              <a:rPr lang="en-P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P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971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2400" dirty="0" err="1" smtClean="0">
                <a:latin typeface="Arial" pitchFamily="34" charset="0"/>
                <a:cs typeface="Arial" pitchFamily="34" charset="0"/>
              </a:rPr>
              <a:t>HiAdvance</a:t>
            </a:r>
            <a:r>
              <a:rPr lang="en-PH" sz="2400" dirty="0" smtClean="0">
                <a:latin typeface="Arial" pitchFamily="34" charset="0"/>
                <a:cs typeface="Arial" pitchFamily="34" charset="0"/>
              </a:rPr>
              <a:t> active campaign for safer, healthier environment. We aim to educate both industries and individuals for a lifestyle that values health and the environment by marking establishments with our Blue Shield mark.</a:t>
            </a:r>
            <a:endParaRPr lang="en-PH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t="11000" r="37500" b="7000"/>
          <a:stretch>
            <a:fillRect/>
          </a:stretch>
        </p:blipFill>
        <p:spPr bwMode="auto">
          <a:xfrm>
            <a:off x="4724400" y="1953768"/>
            <a:ext cx="3657600" cy="29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3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4114800" cy="2743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 Blue Shield mark is given to the establishment and industries being monitored by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HiAdvance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compliance with the water quality monitoring (drinking water and waste water) set forth by local regulating bodies such as Municipalities, DENR and DOH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 l="11250" t="13000" r="42344" b="7000"/>
          <a:stretch>
            <a:fillRect/>
          </a:stretch>
        </p:blipFill>
        <p:spPr bwMode="auto">
          <a:xfrm>
            <a:off x="5105400" y="2667000"/>
            <a:ext cx="3657600" cy="394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286000"/>
            <a:ext cx="487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9933"/>
                </a:solidFill>
                <a:latin typeface="Lucida Calligraphy" pitchFamily="66" charset="0"/>
              </a:rPr>
              <a:t>What does it mean</a:t>
            </a:r>
            <a:r>
              <a:rPr lang="en-US" sz="3500" b="1" dirty="0" smtClean="0">
                <a:solidFill>
                  <a:srgbClr val="339933"/>
                </a:solidFill>
                <a:latin typeface="Lucida Calligraphy" pitchFamily="66" charset="0"/>
              </a:rPr>
              <a:t>?</a:t>
            </a:r>
            <a:endParaRPr lang="en-US" sz="35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2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438400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b="1" dirty="0" smtClean="0">
                <a:latin typeface="Arial" pitchFamily="34" charset="0"/>
                <a:cs typeface="Arial" pitchFamily="34" charset="0"/>
              </a:rPr>
              <a:t>By having the </a:t>
            </a:r>
            <a:r>
              <a:rPr lang="en-PH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PH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Blue Shield”</a:t>
            </a:r>
            <a:r>
              <a:rPr lang="en-PH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2400" b="1" dirty="0" smtClean="0">
                <a:latin typeface="Arial" pitchFamily="34" charset="0"/>
                <a:cs typeface="Arial" pitchFamily="34" charset="0"/>
              </a:rPr>
              <a:t>mark” in your establishment, you are conveying the message that you are among those who believe in the needed change. </a:t>
            </a:r>
          </a:p>
        </p:txBody>
      </p:sp>
      <p:pic>
        <p:nvPicPr>
          <p:cNvPr id="9" name="Picture 8" descr="IMG_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057400"/>
            <a:ext cx="2362200" cy="157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IMG_1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3810000"/>
            <a:ext cx="24003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G_1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700" y="5257800"/>
            <a:ext cx="24003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81000" y="4572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1600" i="1" dirty="0" smtClean="0">
                <a:latin typeface="Arial" pitchFamily="34" charset="0"/>
                <a:cs typeface="Arial" pitchFamily="34" charset="0"/>
              </a:rPr>
              <a:t>The way we treat our body and the environment, </a:t>
            </a:r>
          </a:p>
          <a:p>
            <a:pPr>
              <a:buFont typeface="Arial" pitchFamily="34" charset="0"/>
              <a:buChar char="•"/>
            </a:pPr>
            <a:r>
              <a:rPr lang="en-PH" sz="1600" i="1" dirty="0" smtClean="0">
                <a:latin typeface="Arial" pitchFamily="34" charset="0"/>
                <a:cs typeface="Arial" pitchFamily="34" charset="0"/>
              </a:rPr>
              <a:t>This will make sure that you are advocating the change.</a:t>
            </a:r>
            <a:endParaRPr lang="en-PH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  <p:pic>
        <p:nvPicPr>
          <p:cNvPr id="11" name="Picture 10" descr="Alphalan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2057400"/>
            <a:ext cx="1790700" cy="238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G_09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572000"/>
            <a:ext cx="28575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2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GreenThumb for HPI rev2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3724324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b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1148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76800" y="220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Details</a:t>
            </a:r>
            <a:endParaRPr lang="en-P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2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0" y="2133600"/>
            <a:ext cx="5257800" cy="1532930"/>
            <a:chOff x="3352800" y="-1663230"/>
            <a:chExt cx="5257800" cy="1532930"/>
          </a:xfrm>
        </p:grpSpPr>
        <p:sp>
          <p:nvSpPr>
            <p:cNvPr id="16" name="TextBox 15"/>
            <p:cNvSpPr txBox="1"/>
            <p:nvPr/>
          </p:nvSpPr>
          <p:spPr>
            <a:xfrm>
              <a:off x="3352800" y="-1053630"/>
              <a:ext cx="525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Blue Shield</a:t>
              </a:r>
              <a:endParaRPr lang="en-P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800" y="-1663230"/>
              <a:ext cx="525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Cost of Having</a:t>
              </a:r>
              <a:endParaRPr lang="en-PH" sz="5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18" name="Picture 2" descr="C:\Users\dave\AppData\Local\Microsoft\Windows\Temporary Internet Files\Content.IE5\82E944C9\MC900434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190857" cy="41908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 rot="20316202">
            <a:off x="4495675" y="2893606"/>
            <a:ext cx="49359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FREE!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" name="Picture 19" descr="GreenThumb for HPI rev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657600"/>
            <a:ext cx="2596849" cy="270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:\marketing new\For Publish\Logo for Docs.png"/>
          <p:cNvPicPr>
            <a:picLocks noChangeAspect="1" noChangeArrowheads="1"/>
          </p:cNvPicPr>
          <p:nvPr/>
        </p:nvPicPr>
        <p:blipFill>
          <a:blip r:embed="rId2"/>
          <a:srcRect l="5882" r="9804"/>
          <a:stretch>
            <a:fillRect/>
          </a:stretch>
        </p:blipFill>
        <p:spPr bwMode="auto">
          <a:xfrm>
            <a:off x="381000" y="304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33600"/>
            <a:ext cx="1905000" cy="89451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PH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Your</a:t>
            </a:r>
            <a:endParaRPr lang="en-PH" sz="5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0" y="2667000"/>
            <a:ext cx="5562600" cy="1066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PH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PARTNER</a:t>
            </a:r>
            <a:endParaRPr lang="en-PH" sz="6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29000"/>
            <a:ext cx="2895600" cy="894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PH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Your</a:t>
            </a:r>
            <a:endParaRPr lang="en-PH" sz="5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6275696" cy="894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PH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Environmental</a:t>
            </a:r>
            <a:endParaRPr lang="en-PH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724400"/>
            <a:ext cx="5943600" cy="894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PH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compliance!</a:t>
            </a:r>
            <a:endParaRPr lang="en-PH" sz="6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486400"/>
            <a:ext cx="746760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PH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Join us NOW!</a:t>
            </a:r>
            <a:endParaRPr lang="en-PH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 descr="GreenThumb for HPI rev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126509"/>
            <a:ext cx="1981200" cy="18890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720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the Concept</a:t>
            </a: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1143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9933"/>
                </a:solidFill>
                <a:latin typeface="Lucida Calligraphy" pitchFamily="66" charset="0"/>
              </a:rPr>
              <a:t>Introduction</a:t>
            </a:r>
            <a:endParaRPr lang="en-US" sz="4400" b="1" dirty="0">
              <a:solidFill>
                <a:srgbClr val="339933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4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429000"/>
            <a:ext cx="7754713" cy="1377316"/>
          </a:xfrm>
        </p:spPr>
        <p:txBody>
          <a:bodyPr/>
          <a:lstStyle/>
          <a:p>
            <a:r>
              <a:rPr lang="en-IN" sz="6600" dirty="0" smtClean="0">
                <a:solidFill>
                  <a:schemeClr val="accent6">
                    <a:lumMod val="50000"/>
                  </a:schemeClr>
                </a:solidFill>
                <a:latin typeface="Harrington" pitchFamily="82" charset="0"/>
              </a:rPr>
              <a:t>   </a:t>
            </a:r>
            <a:r>
              <a:rPr lang="en-IN" sz="66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Thank You!!!!</a:t>
            </a:r>
            <a:endParaRPr lang="en-IN" sz="66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6" name="Picture 7" descr="O:\marketing new\For Publish\Logo for Do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1614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465</TotalTime>
  <Words>202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Hardcover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   Thank You!!!!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</dc:creator>
  <cp:lastModifiedBy>marketing2</cp:lastModifiedBy>
  <cp:revision>39</cp:revision>
  <dcterms:created xsi:type="dcterms:W3CDTF">2012-08-12T14:28:04Z</dcterms:created>
  <dcterms:modified xsi:type="dcterms:W3CDTF">2016-08-30T05:05:35Z</dcterms:modified>
</cp:coreProperties>
</file>